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327" userDrawn="1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2395"/>
        <p:guide pos="2880"/>
        <p:guide orient="horz" pos="1429"/>
        <p:guide pos="423"/>
        <p:guide orient="horz" pos="327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eshwari-20csa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anojKumar-studentde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Backend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Spring Boot using Java - Backend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Public Sans"/>
                <a:sym typeface="EB Garamond Medium"/>
              </a:rPr>
              <a:t>My SQL - Database</a:t>
            </a: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82502"/>
            <a:ext cx="9144000" cy="506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94484" y="1621943"/>
            <a:ext cx="2963206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latin typeface="Times New Roman" pitchFamily="18" charset="0"/>
                <a:cs typeface="Times New Roman" pitchFamily="18" charset="0"/>
              </a:rPr>
              <a:t>https://github.com/praveen1803 </a:t>
            </a:r>
          </a:p>
          <a:p>
            <a:pPr marL="0" lvl="0" indent="0"/>
            <a:r>
              <a:rPr lang="en-IN" b="0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https://github.com/Surendran07</a:t>
            </a:r>
          </a:p>
          <a:p>
            <a:pPr marL="0" indent="0"/>
            <a:r>
              <a:rPr lang="en-US" altLang="en-US" b="0" i="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https://github.com/rajeshwari-20csa36</a:t>
            </a:r>
            <a:r>
              <a:rPr lang="en-US" altLang="en-US" b="0" i="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IN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A7747E2-1696-ECD6-A6BA-4AF92004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BF3EDB-CE08-5EA6-4BB1-A6E687D6E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https://github.com/ManojKumar-studentdev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7C3D0-6015-798E-F797-599BA321B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11" y="2310140"/>
            <a:ext cx="3011332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https://github.com/ManojKumar-studentdev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369</Words>
  <Application>Microsoft Office PowerPoint</Application>
  <PresentationFormat>On-screen Show (16:9)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Public Sans</vt:lpstr>
      <vt:lpstr>Arial</vt:lpstr>
      <vt:lpstr>Calibri</vt:lpstr>
      <vt:lpstr>EB Garamond Medium</vt:lpstr>
      <vt:lpstr>Söhne</vt:lpstr>
      <vt:lpstr>Noto Sans Symbols</vt:lpstr>
      <vt:lpstr>EB Garamond</vt:lpstr>
      <vt:lpstr>Arial</vt:lpstr>
      <vt:lpstr>Times New Roman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surendranvasanth61@gmail.com</cp:lastModifiedBy>
  <cp:revision>6</cp:revision>
  <dcterms:created xsi:type="dcterms:W3CDTF">2020-08-13T11:21:46Z</dcterms:created>
  <dcterms:modified xsi:type="dcterms:W3CDTF">2023-11-14T18:24:15Z</dcterms:modified>
</cp:coreProperties>
</file>